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39732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Непрерывное самообразование как условие мастерства учителя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Цифровая лаборатория «Эйнштейн» как ресурс непрерывного самообразования учителя химии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Ю.В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Шелуха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химии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МАОУ СОШ №2 им. И.М. Суворова,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Ст. Павловской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Химическое равновесие</a:t>
            </a:r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75342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Датчик СО</a:t>
            </a:r>
            <a:r>
              <a:rPr lang="ru-RU" baseline="-25000" smtClean="0"/>
              <a:t>2</a:t>
            </a:r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7099895" cy="4663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3528" y="476672"/>
            <a:ext cx="802700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Самообразование – процесс сознательной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самостоятельной познавательной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деятельности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132856"/>
            <a:ext cx="7200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b="1" i="1" dirty="0" smtClean="0"/>
              <a:t>Потребности, мотивы, побуждающие учителя к самообразованию:</a:t>
            </a:r>
            <a:r>
              <a:rPr lang="ru-RU" dirty="0" smtClean="0"/>
              <a:t> </a:t>
            </a:r>
            <a:endParaRPr lang="ru-RU" u="sng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Ежедневная работа с информацией.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Желание творчества.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Стремительный рост современной науки.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Изменения, происходящие в жизни общества.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Конкуренция.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Общественное мнение.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Материальное стимулирование.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Интерес.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xn----otbxccv.xn--p1ai/uploadedFiles/eshopimages/big/einstein_biologiya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6768752" cy="6768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 освоения нового оборудования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Изучить технические возможности нового оборудования.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Подобрать методики в которых можно использовать данное оборудование.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Сформулировать темы исследовательских работ с использованием оборудования.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Выполнить работы.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Кислотно-основное титрование</a:t>
            </a:r>
            <a:endParaRPr lang="ru-RU" dirty="0"/>
          </a:p>
        </p:txBody>
      </p:sp>
      <p:pic>
        <p:nvPicPr>
          <p:cNvPr id="15371" name="Picture 11" descr="C:\Users\123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" y="1186605"/>
            <a:ext cx="7059885" cy="4885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Тепловой эффект химической реакции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7263" y="852488"/>
            <a:ext cx="7229475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Определение калорийности пищи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55332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Проводимость раствора соли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" y="1362075"/>
            <a:ext cx="76581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6581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Химическое равновесие</a:t>
            </a: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938" y="1395413"/>
            <a:ext cx="709612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100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План освоения нового оборудования</vt:lpstr>
      <vt:lpstr>Кислотно-основное титрование</vt:lpstr>
      <vt:lpstr>Тепловой эффект химической реакции</vt:lpstr>
      <vt:lpstr>Определение калорийности пищи</vt:lpstr>
      <vt:lpstr>Проводимость раствора соли</vt:lpstr>
      <vt:lpstr>Химическое равновесие</vt:lpstr>
      <vt:lpstr>Химическое равновесие</vt:lpstr>
      <vt:lpstr>Датчик СО2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Мазаева</cp:lastModifiedBy>
  <cp:revision>60</cp:revision>
  <dcterms:created xsi:type="dcterms:W3CDTF">2020-05-25T07:25:10Z</dcterms:created>
  <dcterms:modified xsi:type="dcterms:W3CDTF">2020-05-26T12:05:08Z</dcterms:modified>
</cp:coreProperties>
</file>